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69" r:id="rId4"/>
    <p:sldId id="267" r:id="rId5"/>
    <p:sldId id="268" r:id="rId6"/>
    <p:sldId id="277" r:id="rId7"/>
    <p:sldId id="271" r:id="rId8"/>
    <p:sldId id="273" r:id="rId9"/>
    <p:sldId id="274" r:id="rId10"/>
    <p:sldId id="275" r:id="rId11"/>
    <p:sldId id="272" r:id="rId12"/>
    <p:sldId id="266" r:id="rId13"/>
    <p:sldId id="281" r:id="rId14"/>
    <p:sldId id="264" r:id="rId1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1520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525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283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01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03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631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988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423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267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24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4010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E3BA-C495-4413-B16C-213C5CF6CA48}" type="datetimeFigureOut">
              <a:rPr lang="es-UY" smtClean="0"/>
              <a:t>06/12/2019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114E-E99C-44C4-B6CD-5DC80D2DCE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859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viewer?mid=1krH8bIGaLEwIA3mdl9vCu-_k6P5Y-vCv&amp;ll=40.43040877324655,-3.696935100000019&amp;z=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hola.com/viajes/20191015151683/las-meninas-de-velazquez-toman-madri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radormadrid.com/meninas-madrid-gallery/" TargetMode="External"/><Relationship Id="rId5" Type="http://schemas.openxmlformats.org/officeDocument/2006/relationships/hyperlink" Target="https://www.youtube.com/watch?v=bxToBudgzVc" TargetMode="External"/><Relationship Id="rId4" Type="http://schemas.openxmlformats.org/officeDocument/2006/relationships/hyperlink" Target="https://www.viajablog.com/meninas-calles-madri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inasmadridgaller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sp>
        <p:nvSpPr>
          <p:cNvPr id="2" name="1 CuadroTexto"/>
          <p:cNvSpPr txBox="1"/>
          <p:nvPr/>
        </p:nvSpPr>
        <p:spPr>
          <a:xfrm>
            <a:off x="1403648" y="191683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UY" sz="4400" b="1" dirty="0" smtClean="0"/>
          </a:p>
          <a:p>
            <a:pPr algn="ctr"/>
            <a:r>
              <a:rPr lang="es-UY" sz="4400" b="1" dirty="0" smtClean="0"/>
              <a:t>Meninas: arte en la calle</a:t>
            </a:r>
            <a:endParaRPr lang="es-UY" sz="4400" b="1" dirty="0"/>
          </a:p>
        </p:txBody>
      </p:sp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720"/>
            <a:ext cx="3867894" cy="5157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3" y="1340768"/>
            <a:ext cx="6903234" cy="44884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259632" y="84670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b="1" dirty="0" smtClean="0"/>
              <a:t>Puntos de la ciudad donde se han colocado las esculturas</a:t>
            </a:r>
            <a:r>
              <a:rPr lang="es-UY" b="1" dirty="0" smtClean="0"/>
              <a:t>: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sp>
        <p:nvSpPr>
          <p:cNvPr id="2" name="1 CuadroTexto"/>
          <p:cNvSpPr txBox="1"/>
          <p:nvPr/>
        </p:nvSpPr>
        <p:spPr>
          <a:xfrm>
            <a:off x="1475656" y="256490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200" b="1" dirty="0" smtClean="0">
                <a:hlinkClick r:id="rId3"/>
              </a:rPr>
              <a:t>Mapa interactivo</a:t>
            </a:r>
            <a:r>
              <a:rPr lang="es-UY" sz="3200" b="1" dirty="0" smtClean="0"/>
              <a:t> </a:t>
            </a:r>
          </a:p>
          <a:p>
            <a:pPr algn="ctr"/>
            <a:r>
              <a:rPr lang="es-UY" sz="3200" dirty="0" smtClean="0"/>
              <a:t>para conocer la localización e información sobre cada Menina </a:t>
            </a:r>
            <a:r>
              <a:rPr lang="es-UY" sz="2400" dirty="0" smtClean="0"/>
              <a:t>(Hacer </a:t>
            </a:r>
            <a:r>
              <a:rPr lang="es-UY" sz="2400" dirty="0" err="1" smtClean="0"/>
              <a:t>click</a:t>
            </a:r>
            <a:r>
              <a:rPr lang="es-UY" sz="2400" dirty="0" smtClean="0"/>
              <a:t> en el enlace).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218652" cy="37590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499992" y="2276872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Cuadro de Diego Velázquez: "La familia de Felipe IV" del cual procede el personaje de las meninas</a:t>
            </a:r>
            <a:r>
              <a:rPr lang="es-UY" dirty="0" smtClean="0"/>
              <a:t>.</a:t>
            </a:r>
          </a:p>
          <a:p>
            <a:endParaRPr lang="es-UY" dirty="0"/>
          </a:p>
          <a:p>
            <a:r>
              <a:rPr lang="es-UY" b="1" i="1" dirty="0"/>
              <a:t>Ficha </a:t>
            </a:r>
            <a:r>
              <a:rPr lang="es-UY" b="1" i="1" dirty="0" smtClean="0"/>
              <a:t>técnica de la obra</a:t>
            </a:r>
            <a:r>
              <a:rPr lang="es-UY" dirty="0" smtClean="0"/>
              <a:t>: </a:t>
            </a:r>
            <a:endParaRPr lang="es-UY" dirty="0"/>
          </a:p>
          <a:p>
            <a:r>
              <a:rPr lang="es-UY" dirty="0"/>
              <a:t>Fecha de realización: 1656-1657</a:t>
            </a:r>
          </a:p>
          <a:p>
            <a:r>
              <a:rPr lang="es-UY" dirty="0"/>
              <a:t>Técnica: óleo sobre tela</a:t>
            </a:r>
          </a:p>
          <a:p>
            <a:r>
              <a:rPr lang="es-UY" dirty="0"/>
              <a:t>Dimensiones: </a:t>
            </a:r>
            <a:r>
              <a:rPr lang="es-UY" dirty="0" smtClean="0"/>
              <a:t>altura</a:t>
            </a:r>
            <a:r>
              <a:rPr lang="es-UY" dirty="0"/>
              <a:t>: 318 </a:t>
            </a:r>
            <a:r>
              <a:rPr lang="es-UY" dirty="0" smtClean="0"/>
              <a:t>cm, ancho</a:t>
            </a:r>
            <a:r>
              <a:rPr lang="es-UY" dirty="0"/>
              <a:t>: 276 </a:t>
            </a:r>
            <a:r>
              <a:rPr lang="es-UY" dirty="0" smtClean="0"/>
              <a:t>cm</a:t>
            </a:r>
          </a:p>
          <a:p>
            <a:endParaRPr lang="es-UY" dirty="0"/>
          </a:p>
          <a:p>
            <a:r>
              <a:rPr lang="es-UY" dirty="0"/>
              <a:t> 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270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sp>
        <p:nvSpPr>
          <p:cNvPr id="2" name="1 CuadroTexto"/>
          <p:cNvSpPr txBox="1"/>
          <p:nvPr/>
        </p:nvSpPr>
        <p:spPr>
          <a:xfrm>
            <a:off x="611560" y="24208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2"/>
            <a:ext cx="5364088" cy="7525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1196752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/>
              <a:t>Créditos</a:t>
            </a:r>
          </a:p>
          <a:p>
            <a:endParaRPr lang="es-UY" dirty="0"/>
          </a:p>
          <a:p>
            <a:r>
              <a:rPr lang="es-UY" dirty="0">
                <a:hlinkClick r:id="rId4"/>
              </a:rPr>
              <a:t>https://www.viajablog.com/meninas-calles-madrid/</a:t>
            </a:r>
            <a:r>
              <a:rPr lang="es-UY" dirty="0"/>
              <a:t> </a:t>
            </a:r>
            <a:r>
              <a:rPr lang="es-UY" dirty="0" err="1"/>
              <a:t>Accesado</a:t>
            </a:r>
            <a:r>
              <a:rPr lang="es-UY" dirty="0"/>
              <a:t> </a:t>
            </a:r>
            <a:r>
              <a:rPr lang="es-UY" dirty="0" smtClean="0"/>
              <a:t>5/12/2019</a:t>
            </a:r>
            <a:endParaRPr lang="es-UY" dirty="0"/>
          </a:p>
          <a:p>
            <a:r>
              <a:rPr lang="es-UY" dirty="0">
                <a:hlinkClick r:id="rId5"/>
              </a:rPr>
              <a:t>https://www.youtube.com/watch?v=bxToBudgzVc</a:t>
            </a:r>
            <a:r>
              <a:rPr lang="es-UY" dirty="0"/>
              <a:t> </a:t>
            </a:r>
            <a:r>
              <a:rPr lang="es-UY" dirty="0" err="1"/>
              <a:t>Accesado</a:t>
            </a:r>
            <a:r>
              <a:rPr lang="es-UY" dirty="0"/>
              <a:t> </a:t>
            </a:r>
            <a:r>
              <a:rPr lang="es-UY" dirty="0" smtClean="0"/>
              <a:t>5/12/2019</a:t>
            </a:r>
            <a:endParaRPr lang="es-UY" dirty="0"/>
          </a:p>
          <a:p>
            <a:r>
              <a:rPr lang="es-UY" dirty="0">
                <a:hlinkClick r:id="rId6"/>
              </a:rPr>
              <a:t>https://www.miradormadrid.com/meninas-madrid-gallery/</a:t>
            </a:r>
            <a:r>
              <a:rPr lang="es-UY" dirty="0"/>
              <a:t> </a:t>
            </a:r>
            <a:r>
              <a:rPr lang="es-UY" dirty="0" err="1"/>
              <a:t>Accesado</a:t>
            </a:r>
            <a:r>
              <a:rPr lang="es-UY" dirty="0"/>
              <a:t> </a:t>
            </a:r>
            <a:r>
              <a:rPr lang="es-UY" dirty="0" smtClean="0"/>
              <a:t>5/12/2019</a:t>
            </a:r>
            <a:endParaRPr lang="es-UY" dirty="0"/>
          </a:p>
          <a:p>
            <a:r>
              <a:rPr lang="es-UY" dirty="0">
                <a:hlinkClick r:id="rId7"/>
              </a:rPr>
              <a:t>https://www.hola.com/viajes/20191015151683/las-meninas-de-velazquez-toman-madrid/</a:t>
            </a:r>
            <a:endParaRPr lang="es-UY" dirty="0"/>
          </a:p>
          <a:p>
            <a:r>
              <a:rPr lang="es-UY" dirty="0" err="1"/>
              <a:t>Accesado</a:t>
            </a:r>
            <a:r>
              <a:rPr lang="es-UY"/>
              <a:t> </a:t>
            </a:r>
            <a:r>
              <a:rPr lang="es-UY" smtClean="0"/>
              <a:t>5/12/2019</a:t>
            </a:r>
            <a:endParaRPr lang="es-UY" dirty="0"/>
          </a:p>
          <a:p>
            <a:endParaRPr lang="es-UY" dirty="0"/>
          </a:p>
          <a:p>
            <a:r>
              <a:rPr lang="es-UY" dirty="0"/>
              <a:t>Las meninas.  De Diego Velázquez - Galería online, Museo del Prado., Dominio público, https://commons.wikimedia.org/w/index.php?curid=15474596</a:t>
            </a:r>
          </a:p>
          <a:p>
            <a:endParaRPr lang="es-UY" dirty="0"/>
          </a:p>
          <a:p>
            <a:r>
              <a:rPr lang="es-UY" dirty="0"/>
              <a:t>Créditos de las imágenes: correspondientes al autor</a:t>
            </a:r>
          </a:p>
          <a:p>
            <a:r>
              <a:rPr lang="es-UY" dirty="0"/>
              <a:t>Autor: Elisa Calle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sp>
        <p:nvSpPr>
          <p:cNvPr id="2" name="1 CuadroTexto"/>
          <p:cNvSpPr txBox="1"/>
          <p:nvPr/>
        </p:nvSpPr>
        <p:spPr>
          <a:xfrm>
            <a:off x="1403648" y="191683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400" dirty="0" smtClean="0"/>
              <a:t>Este ícono de las artes plásticas ha salido del Museo del Prado y a modo de galería urbana de arte contemporáneo ha sido colocado en las calles de esa ciudad española.</a:t>
            </a:r>
          </a:p>
          <a:p>
            <a:pPr algn="just"/>
            <a:endParaRPr lang="es-UY" sz="2400" dirty="0"/>
          </a:p>
          <a:p>
            <a:pPr algn="just"/>
            <a:r>
              <a:rPr lang="es-UY" sz="2400" dirty="0" smtClean="0"/>
              <a:t>¿Qué es Madrid para ti? Es la pregunta disparadora que proponen los organizadores de </a:t>
            </a:r>
            <a:r>
              <a:rPr lang="es-UY" sz="2400" dirty="0">
                <a:hlinkClick r:id="rId3"/>
              </a:rPr>
              <a:t>Meninas Madrid </a:t>
            </a:r>
            <a:r>
              <a:rPr lang="es-UY" sz="2400" dirty="0" err="1" smtClean="0">
                <a:hlinkClick r:id="rId3"/>
              </a:rPr>
              <a:t>Gallery</a:t>
            </a:r>
            <a:r>
              <a:rPr lang="es-UY" sz="2400" dirty="0" smtClean="0"/>
              <a:t> y a la que cada creador responde interviniendo plásticamente la menina, </a:t>
            </a:r>
            <a:r>
              <a:rPr lang="es-UY" sz="2400" dirty="0" smtClean="0"/>
              <a:t>realizada </a:t>
            </a:r>
            <a:r>
              <a:rPr lang="es-UY" sz="2400" dirty="0" smtClean="0"/>
              <a:t>en  fibra de vidrio y de 1.80mt de alto.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18480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36712"/>
            <a:ext cx="3867894" cy="5157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6070"/>
            <a:ext cx="4032448" cy="53765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3744416" cy="49925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1336"/>
            <a:ext cx="3672408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8" y="980728"/>
            <a:ext cx="3672407" cy="48965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3813888" cy="5085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1523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884717"/>
            <a:ext cx="3744416" cy="49925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180</Words>
  <Application>Microsoft Office PowerPoint</Application>
  <PresentationFormat>Presentación en pantalla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</cp:revision>
  <dcterms:created xsi:type="dcterms:W3CDTF">2019-12-04T19:07:33Z</dcterms:created>
  <dcterms:modified xsi:type="dcterms:W3CDTF">2019-12-06T10:18:42Z</dcterms:modified>
</cp:coreProperties>
</file>